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D30B8D-FD64-4BBF-BDDF-8C76929666E2}" v="4" dt="2021-12-13T19:21:58.862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Neuner-Jehle" userId="9f82683f8e4816cc" providerId="LiveId" clId="{D8D30B8D-FD64-4BBF-BDDF-8C76929666E2}"/>
    <pc:docChg chg="undo custSel modSld">
      <pc:chgData name="Joel Neuner-Jehle" userId="9f82683f8e4816cc" providerId="LiveId" clId="{D8D30B8D-FD64-4BBF-BDDF-8C76929666E2}" dt="2021-12-13T19:25:24.637" v="349" actId="14100"/>
      <pc:docMkLst>
        <pc:docMk/>
      </pc:docMkLst>
      <pc:sldChg chg="modSp mod">
        <pc:chgData name="Joel Neuner-Jehle" userId="9f82683f8e4816cc" providerId="LiveId" clId="{D8D30B8D-FD64-4BBF-BDDF-8C76929666E2}" dt="2021-12-13T17:45:44.654" v="81" actId="20577"/>
        <pc:sldMkLst>
          <pc:docMk/>
          <pc:sldMk cId="1275501928" sldId="258"/>
        </pc:sldMkLst>
        <pc:spChg chg="mod">
          <ac:chgData name="Joel Neuner-Jehle" userId="9f82683f8e4816cc" providerId="LiveId" clId="{D8D30B8D-FD64-4BBF-BDDF-8C76929666E2}" dt="2021-12-13T17:45:44.654" v="81" actId="20577"/>
          <ac:spMkLst>
            <pc:docMk/>
            <pc:sldMk cId="1275501928" sldId="258"/>
            <ac:spMk id="3" creationId="{C594AEAB-4E45-4111-AC2A-82481370E57C}"/>
          </ac:spMkLst>
        </pc:spChg>
      </pc:sldChg>
      <pc:sldChg chg="addSp modSp mod">
        <pc:chgData name="Joel Neuner-Jehle" userId="9f82683f8e4816cc" providerId="LiveId" clId="{D8D30B8D-FD64-4BBF-BDDF-8C76929666E2}" dt="2021-12-13T17:51:13.577" v="180" actId="1038"/>
        <pc:sldMkLst>
          <pc:docMk/>
          <pc:sldMk cId="3503152824" sldId="259"/>
        </pc:sldMkLst>
        <pc:spChg chg="ord">
          <ac:chgData name="Joel Neuner-Jehle" userId="9f82683f8e4816cc" providerId="LiveId" clId="{D8D30B8D-FD64-4BBF-BDDF-8C76929666E2}" dt="2021-12-13T17:50:37.443" v="139" actId="166"/>
          <ac:spMkLst>
            <pc:docMk/>
            <pc:sldMk cId="3503152824" sldId="259"/>
            <ac:spMk id="2" creationId="{36C61C93-9F78-4A84-AC83-C4BC0DF135D5}"/>
          </ac:spMkLst>
        </pc:spChg>
        <pc:graphicFrameChg chg="add mod modGraphic">
          <ac:chgData name="Joel Neuner-Jehle" userId="9f82683f8e4816cc" providerId="LiveId" clId="{D8D30B8D-FD64-4BBF-BDDF-8C76929666E2}" dt="2021-12-13T17:51:06.643" v="146" actId="1076"/>
          <ac:graphicFrameMkLst>
            <pc:docMk/>
            <pc:sldMk cId="3503152824" sldId="259"/>
            <ac:graphicFrameMk id="5" creationId="{CD2BDA97-3D97-4540-A889-F08BB217D3AD}"/>
          </ac:graphicFrameMkLst>
        </pc:graphicFrameChg>
        <pc:picChg chg="mod">
          <ac:chgData name="Joel Neuner-Jehle" userId="9f82683f8e4816cc" providerId="LiveId" clId="{D8D30B8D-FD64-4BBF-BDDF-8C76929666E2}" dt="2021-12-13T17:51:13.577" v="180" actId="1038"/>
          <ac:picMkLst>
            <pc:docMk/>
            <pc:sldMk cId="3503152824" sldId="259"/>
            <ac:picMk id="4" creationId="{70999C26-C95E-4D43-A6A6-307183B6430D}"/>
          </ac:picMkLst>
        </pc:picChg>
      </pc:sldChg>
      <pc:sldChg chg="addSp modSp mod">
        <pc:chgData name="Joel Neuner-Jehle" userId="9f82683f8e4816cc" providerId="LiveId" clId="{D8D30B8D-FD64-4BBF-BDDF-8C76929666E2}" dt="2021-12-13T17:52:03.112" v="202" actId="1037"/>
        <pc:sldMkLst>
          <pc:docMk/>
          <pc:sldMk cId="4033178524" sldId="261"/>
        </pc:sldMkLst>
        <pc:spChg chg="ord">
          <ac:chgData name="Joel Neuner-Jehle" userId="9f82683f8e4816cc" providerId="LiveId" clId="{D8D30B8D-FD64-4BBF-BDDF-8C76929666E2}" dt="2021-12-13T17:51:35.459" v="182" actId="166"/>
          <ac:spMkLst>
            <pc:docMk/>
            <pc:sldMk cId="4033178524" sldId="261"/>
            <ac:spMk id="2" creationId="{63674EB4-ED23-4E00-AEF7-30DAF387AAD3}"/>
          </ac:spMkLst>
        </pc:spChg>
        <pc:graphicFrameChg chg="add mod modGraphic">
          <ac:chgData name="Joel Neuner-Jehle" userId="9f82683f8e4816cc" providerId="LiveId" clId="{D8D30B8D-FD64-4BBF-BDDF-8C76929666E2}" dt="2021-12-13T17:51:47.739" v="192" actId="20577"/>
          <ac:graphicFrameMkLst>
            <pc:docMk/>
            <pc:sldMk cId="4033178524" sldId="261"/>
            <ac:graphicFrameMk id="5" creationId="{1D423F8E-7547-46FF-84C6-59100A4A3BA6}"/>
          </ac:graphicFrameMkLst>
        </pc:graphicFrameChg>
        <pc:picChg chg="mod">
          <ac:chgData name="Joel Neuner-Jehle" userId="9f82683f8e4816cc" providerId="LiveId" clId="{D8D30B8D-FD64-4BBF-BDDF-8C76929666E2}" dt="2021-12-13T17:52:03.112" v="202" actId="1037"/>
          <ac:picMkLst>
            <pc:docMk/>
            <pc:sldMk cId="4033178524" sldId="261"/>
            <ac:picMk id="4" creationId="{2ED445A8-8D20-48C2-ADC7-C109D83B0AB0}"/>
          </ac:picMkLst>
        </pc:picChg>
      </pc:sldChg>
      <pc:sldChg chg="addSp modSp mod modAnim">
        <pc:chgData name="Joel Neuner-Jehle" userId="9f82683f8e4816cc" providerId="LiveId" clId="{D8D30B8D-FD64-4BBF-BDDF-8C76929666E2}" dt="2021-12-13T19:25:24.637" v="349" actId="14100"/>
        <pc:sldMkLst>
          <pc:docMk/>
          <pc:sldMk cId="2854726302" sldId="262"/>
        </pc:sldMkLst>
        <pc:spChg chg="mod ord">
          <ac:chgData name="Joel Neuner-Jehle" userId="9f82683f8e4816cc" providerId="LiveId" clId="{D8D30B8D-FD64-4BBF-BDDF-8C76929666E2}" dt="2021-12-13T19:24:19.778" v="326" actId="1076"/>
          <ac:spMkLst>
            <pc:docMk/>
            <pc:sldMk cId="2854726302" sldId="262"/>
            <ac:spMk id="5" creationId="{56263A2F-9DCE-498E-A36E-19F78CF59822}"/>
          </ac:spMkLst>
        </pc:spChg>
        <pc:spChg chg="mod">
          <ac:chgData name="Joel Neuner-Jehle" userId="9f82683f8e4816cc" providerId="LiveId" clId="{D8D30B8D-FD64-4BBF-BDDF-8C76929666E2}" dt="2021-12-13T19:23:09.171" v="313" actId="1076"/>
          <ac:spMkLst>
            <pc:docMk/>
            <pc:sldMk cId="2854726302" sldId="262"/>
            <ac:spMk id="6" creationId="{35E8AEED-9295-417E-A874-D442746DFA20}"/>
          </ac:spMkLst>
        </pc:spChg>
        <pc:picChg chg="add mod">
          <ac:chgData name="Joel Neuner-Jehle" userId="9f82683f8e4816cc" providerId="LiveId" clId="{D8D30B8D-FD64-4BBF-BDDF-8C76929666E2}" dt="2021-12-13T19:25:24.637" v="349" actId="14100"/>
          <ac:picMkLst>
            <pc:docMk/>
            <pc:sldMk cId="2854726302" sldId="262"/>
            <ac:picMk id="3" creationId="{31B3B14A-7C9F-4BBA-A0AF-F8C7B2D03DE9}"/>
          </ac:picMkLst>
        </pc:picChg>
        <pc:picChg chg="mod">
          <ac:chgData name="Joel Neuner-Jehle" userId="9f82683f8e4816cc" providerId="LiveId" clId="{D8D30B8D-FD64-4BBF-BDDF-8C76929666E2}" dt="2021-12-13T19:25:17.504" v="346" actId="1037"/>
          <ac:picMkLst>
            <pc:docMk/>
            <pc:sldMk cId="2854726302" sldId="262"/>
            <ac:picMk id="4" creationId="{E372CC3C-40EF-4A06-8E87-E0598C5462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4A12-38AF-4E0A-978F-0B697E0D7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4BF8-1003-4A23-9F30-96ECC19D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B247C-DAE9-4745-9FD6-964A425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BB39A-4978-4DC7-A05B-7663033C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B7913-0DD6-47D6-8491-D64AAAB9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97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48A4-2ADD-4973-ADD8-36EBCCF5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3AF98-176A-423D-85F9-D6B101E02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FD045-1AD6-4A79-A473-5E2EEAD4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F08BA-BF66-4D6D-A192-E27FA878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CC0C-E514-4173-8772-8602CCBB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5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2597B-46B8-4F79-A0EE-9504F9B43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41F0C-0872-4A53-9FF3-AFA547E78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F0A34-FEA5-4E25-A985-048DE135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02B04-6F92-4853-B9B6-36F7F673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F4529-C63F-4DF2-900B-A306BB82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40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FF71-060D-466E-BDF8-4F5863C9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C9D8-7356-4FD4-BEA2-91BAF952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A0A00-D6D9-4726-B9C7-FA5CA3BC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FEC4A-07E1-42EE-B827-DD62C0D1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BC20B-F880-4373-B910-09445DA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08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93E1-E9CB-4F3B-9836-0B11BCB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114E-824C-4D60-A1B1-49A8D42D6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6C50-9C63-493F-919D-5AF004AA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9802-A6A5-4642-8E7C-AF5A7C9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D52AB-C588-4A51-AE42-EDF3FEAE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70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C011-CCF3-46D9-AC38-1195A150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D090-1E63-488E-AAF8-ECE79D6EA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1C047-7A01-4C4B-AE6D-01822A99D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1EACB-F73D-4385-8318-206D1A9B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3A2AD-507E-4EFD-9E92-7B9E9B08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A3805-8C82-49F2-A315-AD651980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9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0D3-778C-4219-A26C-1F5AB377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A6DC4-534D-475E-BC4C-830807D2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6F3D-F21C-4B6B-B02F-CF00BB96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E59D2-A2E1-4374-B42C-81BA62590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F2754-3B61-4DF7-A5F2-10FE5794E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E003F-FDA8-427D-8D18-EBF5C118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D41D9-BD11-436B-B4E2-14E9BC35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A01F8-1165-44AA-9561-256B12DD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74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8DDDB-0FD6-47CD-9CF8-DEC23D83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A0F66-C4C8-49AB-997F-8D123768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B055B-8F16-4E43-868E-DCA9647F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EBF62-87FD-45A1-9011-8130A0FA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62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5F8F3-A79E-41CC-9F53-7266DA48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8544D-A1DB-4270-88DA-EA78F2CA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B609E-0CC5-4469-92F4-30A8C1FB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4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8C97-EAD8-422A-9F41-31D033E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12C-4204-4F0A-B71F-7AEBC833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60952-F630-45A6-8500-E10B8C6AF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35EEC-31C8-433E-B3E1-C237BE21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17C89-F9B2-46C1-8913-594FBB9B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7373E-A50F-479D-97E9-A516DDE5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73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5335-B60A-42B4-A268-574BCC46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7873F-FBF0-47BE-9509-4FC5B229E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B5FA-1D4A-4D83-959D-31B5B0299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5D722-A5C1-418A-A01B-2FE536F4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62254-FFA4-4D42-A270-4CD8F478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87410-C671-499D-A5E8-FF7508DB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46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B8266-0F4D-411E-8B13-96B1A634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F06E1-0CA3-45CA-86B1-CAD030FCD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08FA7-5255-4A0F-90CC-B4322F32E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8BCE9-EEF4-4F82-A23D-E6B299FF0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D8A7-8CCD-4488-800C-39C07BBB6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84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macs/taichi_code" TargetMode="External"/><Relationship Id="rId2" Type="http://schemas.openxmlformats.org/officeDocument/2006/relationships/hyperlink" Target="https://github.com/taichi-dev/taich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D13A-ECD6-47E0-9875-0DB3356F3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PIC and FLIP Solver for fluid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B799B-9786-4517-8486-3AD9B13E5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Group 9: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MyStone</a:t>
            </a:r>
            <a:endParaRPr lang="en-GB" sz="1800" i="0" dirty="0">
              <a:effectLst/>
              <a:latin typeface="Arial" panose="020B0604020202020204" pitchFamily="34" charset="0"/>
            </a:endParaRPr>
          </a:p>
          <a:p>
            <a:r>
              <a:rPr lang="en-GB" sz="1800" i="0" dirty="0">
                <a:effectLst/>
                <a:latin typeface="Arial" panose="020B0604020202020204" pitchFamily="34" charset="0"/>
              </a:rPr>
              <a:t>Hrishikesh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Ghodki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, Joel Neuner-Jehle &amp; Lukas Bösiger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76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5E1F-E334-4C36-BB92-E0CE5E98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Project 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4B27-68D5-444B-B6E1-AF7928D2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Yongning</a:t>
            </a:r>
            <a:r>
              <a:rPr lang="en-GB" dirty="0"/>
              <a:t> Zhu</a:t>
            </a:r>
            <a:r>
              <a:rPr lang="de-CH" dirty="0"/>
              <a:t> &amp; </a:t>
            </a:r>
            <a:r>
              <a:rPr lang="en-GB" dirty="0"/>
              <a:t>Robert </a:t>
            </a:r>
            <a:r>
              <a:rPr lang="en-GB" dirty="0" err="1"/>
              <a:t>Bridson</a:t>
            </a:r>
            <a:r>
              <a:rPr lang="de-CH" dirty="0"/>
              <a:t>, 2005, ACM: </a:t>
            </a:r>
            <a:r>
              <a:rPr lang="en-GB" dirty="0"/>
              <a:t>Animating Sand as a Fluid </a:t>
            </a:r>
          </a:p>
          <a:p>
            <a:endParaRPr lang="en-GB" dirty="0"/>
          </a:p>
          <a:p>
            <a:r>
              <a:rPr lang="en-GB" dirty="0"/>
              <a:t>Minimal Goal: </a:t>
            </a:r>
          </a:p>
          <a:p>
            <a:pPr lvl="1"/>
            <a:r>
              <a:rPr lang="en-GB" dirty="0"/>
              <a:t>Fluid simulation with PIC and FLIP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Desired Target: </a:t>
            </a:r>
          </a:p>
          <a:p>
            <a:pPr lvl="1"/>
            <a:r>
              <a:rPr lang="en-GB" dirty="0"/>
              <a:t>Sand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0E328-2C96-40A7-B22B-655FFF4C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95" y="2826327"/>
            <a:ext cx="2007960" cy="168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C1277-0462-472C-B146-099E31E8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487" y="2826328"/>
            <a:ext cx="2007960" cy="1687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C685D-E763-4178-AFBA-4A7A961B7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95" y="4784147"/>
            <a:ext cx="2007960" cy="168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E0CB6-D32F-4AE6-B100-A14BD6657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487" y="4805547"/>
            <a:ext cx="2007960" cy="16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30BD-E968-40E2-B776-F1843C74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PIC/FLIP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AEAB-4E45-4111-AC2A-82481370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Staggered MAC grid to store fields. </a:t>
            </a:r>
            <a:r>
              <a:rPr lang="en-US" dirty="0" err="1"/>
              <a:t>e.g</a:t>
            </a:r>
            <a:r>
              <a:rPr lang="en-US" dirty="0"/>
              <a:t> pressure, velocity</a:t>
            </a:r>
          </a:p>
          <a:p>
            <a:r>
              <a:rPr lang="en-US" dirty="0"/>
              <a:t>Initialize fluid Grid cells with 8 particles per cell</a:t>
            </a:r>
          </a:p>
          <a:p>
            <a:r>
              <a:rPr lang="en-US" dirty="0"/>
              <a:t>Splat particle velocities to grid</a:t>
            </a:r>
          </a:p>
          <a:p>
            <a:r>
              <a:rPr lang="en-US" dirty="0"/>
              <a:t>Save velocities for FLIP</a:t>
            </a:r>
          </a:p>
          <a:p>
            <a:r>
              <a:rPr lang="en-US" dirty="0"/>
              <a:t>Apply gravity</a:t>
            </a:r>
          </a:p>
          <a:p>
            <a:r>
              <a:rPr lang="en-US" dirty="0"/>
              <a:t>Compute and project pressure for incompressibility</a:t>
            </a:r>
          </a:p>
          <a:p>
            <a:pPr lvl="1"/>
            <a:r>
              <a:rPr lang="en-US" dirty="0"/>
              <a:t>Gauss-Seidel Solver</a:t>
            </a:r>
          </a:p>
          <a:p>
            <a:r>
              <a:rPr lang="en-US" dirty="0"/>
              <a:t>Apply boundary conditions</a:t>
            </a:r>
          </a:p>
          <a:p>
            <a:r>
              <a:rPr lang="en-US" dirty="0"/>
              <a:t>Interpolate grid velocity to particles</a:t>
            </a:r>
          </a:p>
          <a:p>
            <a:pPr lvl="1"/>
            <a:r>
              <a:rPr lang="en-US" dirty="0"/>
              <a:t>For FLIP: Add change of velocity to particles</a:t>
            </a:r>
          </a:p>
          <a:p>
            <a:r>
              <a:rPr lang="en-US" dirty="0" err="1"/>
              <a:t>Advect</a:t>
            </a:r>
            <a:r>
              <a:rPr lang="en-US" dirty="0"/>
              <a:t> particles: Midpoint-Euler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5E3-013A-4D85-8AB9-F7FE2232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FD7B-3208-4095-B904-02557212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Open3d for visualization of particles as point cloud</a:t>
            </a:r>
          </a:p>
          <a:p>
            <a:r>
              <a:rPr lang="en-GB" dirty="0" err="1"/>
              <a:t>Taichi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https://github.com/taichi-dev/taichi</a:t>
            </a:r>
            <a:endParaRPr lang="en-US" dirty="0"/>
          </a:p>
          <a:p>
            <a:r>
              <a:rPr lang="en-GB" dirty="0"/>
              <a:t>2D PIC/FLIP solver: </a:t>
            </a:r>
            <a:r>
              <a:rPr lang="en-GB" dirty="0">
                <a:hlinkClick r:id="rId3"/>
              </a:rPr>
              <a:t>https://github.com/Wimacs/taichi_code</a:t>
            </a:r>
            <a:endParaRPr lang="en-GB" dirty="0"/>
          </a:p>
          <a:p>
            <a:r>
              <a:rPr lang="en-GB"/>
              <a:t>Exercise 3.collision and 4.fluids </a:t>
            </a:r>
            <a:r>
              <a:rPr lang="en-GB" dirty="0"/>
              <a:t>of the PBS course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36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70999C26-C95E-4D43-A6A6-307183B64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44977" y="947297"/>
            <a:ext cx="9338532" cy="525292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2BDA97-3D97-4540-A889-F08BB217D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50048"/>
              </p:ext>
            </p:extLst>
          </p:nvPr>
        </p:nvGraphicFramePr>
        <p:xfrm>
          <a:off x="7058642" y="2479696"/>
          <a:ext cx="4295158" cy="18986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47579">
                  <a:extLst>
                    <a:ext uri="{9D8B030D-6E8A-4147-A177-3AD203B41FA5}">
                      <a16:colId xmlns:a16="http://schemas.microsoft.com/office/drawing/2014/main" val="2983384224"/>
                    </a:ext>
                  </a:extLst>
                </a:gridCol>
                <a:gridCol w="2147579">
                  <a:extLst>
                    <a:ext uri="{9D8B030D-6E8A-4147-A177-3AD203B41FA5}">
                      <a16:colId xmlns:a16="http://schemas.microsoft.com/office/drawing/2014/main" val="581217106"/>
                    </a:ext>
                  </a:extLst>
                </a:gridCol>
              </a:tblGrid>
              <a:tr h="470127">
                <a:tc>
                  <a:txBody>
                    <a:bodyPr/>
                    <a:lstStyle/>
                    <a:p>
                      <a:r>
                        <a:rPr lang="en-US" sz="1800" dirty="0"/>
                        <a:t>Parameter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425601654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Grid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 x 64 x 64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693967989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Number of particles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160’000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523923751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Time step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0.01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78383190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6C61C93-9F78-4A84-AC83-C4BC0DF1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FLIP</a:t>
            </a:r>
          </a:p>
        </p:txBody>
      </p:sp>
    </p:spTree>
    <p:extLst>
      <p:ext uri="{BB962C8B-B14F-4D97-AF65-F5344CB8AC3E}">
        <p14:creationId xmlns:p14="http://schemas.microsoft.com/office/powerpoint/2010/main" val="350315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2ED445A8-8D20-48C2-ADC7-C109D83B0A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51104" y="1027906"/>
            <a:ext cx="9001434" cy="506319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74EB4-ED23-4E00-AEF7-30DAF38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PIC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423F8E-7547-46FF-84C6-59100A4A3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34746"/>
              </p:ext>
            </p:extLst>
          </p:nvPr>
        </p:nvGraphicFramePr>
        <p:xfrm>
          <a:off x="7058642" y="2479696"/>
          <a:ext cx="4295158" cy="18986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47579">
                  <a:extLst>
                    <a:ext uri="{9D8B030D-6E8A-4147-A177-3AD203B41FA5}">
                      <a16:colId xmlns:a16="http://schemas.microsoft.com/office/drawing/2014/main" val="2983384224"/>
                    </a:ext>
                  </a:extLst>
                </a:gridCol>
                <a:gridCol w="2147579">
                  <a:extLst>
                    <a:ext uri="{9D8B030D-6E8A-4147-A177-3AD203B41FA5}">
                      <a16:colId xmlns:a16="http://schemas.microsoft.com/office/drawing/2014/main" val="581217106"/>
                    </a:ext>
                  </a:extLst>
                </a:gridCol>
              </a:tblGrid>
              <a:tr h="470127">
                <a:tc>
                  <a:txBody>
                    <a:bodyPr/>
                    <a:lstStyle/>
                    <a:p>
                      <a:r>
                        <a:rPr lang="en-US" sz="1800" dirty="0"/>
                        <a:t>Parameter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425601654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Grid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 x 64 x 64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693967989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Number of particles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360’000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523923751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Time step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0.01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78383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17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D301-40AB-419F-853B-5764E997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E372CC3C-40EF-4A06-8E87-E0598C5462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33608" y="1832624"/>
            <a:ext cx="8396178" cy="47227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8AEED-9295-417E-A874-D442746DFA20}"/>
              </a:ext>
            </a:extLst>
          </p:cNvPr>
          <p:cNvSpPr txBox="1"/>
          <p:nvPr/>
        </p:nvSpPr>
        <p:spPr>
          <a:xfrm>
            <a:off x="7756259" y="2023621"/>
            <a:ext cx="32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Surface Reconstruction</a:t>
            </a:r>
          </a:p>
        </p:txBody>
      </p:sp>
      <p:pic>
        <p:nvPicPr>
          <p:cNvPr id="3" name="surface_simulation">
            <a:hlinkClick r:id="" action="ppaction://media"/>
            <a:extLst>
              <a:ext uri="{FF2B5EF4-FFF2-40B4-BE49-F238E27FC236}">
                <a16:creationId xmlns:a16="http://schemas.microsoft.com/office/drawing/2014/main" id="{31B3B14A-7C9F-4BBA-A0AF-F8C7B2D03D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6177" y="2646090"/>
            <a:ext cx="6031818" cy="3392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63A2F-9DCE-498E-A36E-19F78CF59822}"/>
              </a:ext>
            </a:extLst>
          </p:cNvPr>
          <p:cNvSpPr txBox="1"/>
          <p:nvPr/>
        </p:nvSpPr>
        <p:spPr>
          <a:xfrm>
            <a:off x="2129823" y="2023621"/>
            <a:ext cx="32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Sand Simulation</a:t>
            </a:r>
          </a:p>
        </p:txBody>
      </p:sp>
    </p:spTree>
    <p:extLst>
      <p:ext uri="{BB962C8B-B14F-4D97-AF65-F5344CB8AC3E}">
        <p14:creationId xmlns:p14="http://schemas.microsoft.com/office/powerpoint/2010/main" val="285472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211</Words>
  <Application>Microsoft Office PowerPoint</Application>
  <PresentationFormat>Widescreen</PresentationFormat>
  <Paragraphs>49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PIC and FLIP Solver for fluid simulation</vt:lpstr>
      <vt:lpstr>Project Description</vt:lpstr>
      <vt:lpstr>Method PIC/FLIP Fluid Simulation</vt:lpstr>
      <vt:lpstr>References</vt:lpstr>
      <vt:lpstr>Results FLIP</vt:lpstr>
      <vt:lpstr>Results PIC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Bösiger</dc:creator>
  <cp:lastModifiedBy>Lukas Bösiger</cp:lastModifiedBy>
  <cp:revision>20</cp:revision>
  <dcterms:created xsi:type="dcterms:W3CDTF">2021-12-11T12:04:14Z</dcterms:created>
  <dcterms:modified xsi:type="dcterms:W3CDTF">2021-12-14T00:05:59Z</dcterms:modified>
</cp:coreProperties>
</file>